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pt-PT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A727-B693-9F49-8402-1255409405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A727-B693-9F49-8402-1255409405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A727-B693-9F49-8402-1255409405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A727-B693-9F49-8402-1255409405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A727-B693-9F49-8402-1255409405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A727-B693-9F49-8402-12554094052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A727-B693-9F49-8402-1255409405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A727-B693-9F49-8402-125540940528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A727-B693-9F49-8402-1255409405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BA727-B693-9F49-8402-1255409405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08BA727-B693-9F49-8402-1255409405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A1135A3-5CA3-7547-A81A-0AA83156EB53}" type="datetimeFigureOut">
              <a:rPr lang="en-US" smtClean="0"/>
              <a:t>13/04/12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08BA727-B693-9F49-8402-12554094052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dirty="0" smtClean="0"/>
              <a:t>5ª AULA PSICOLOGIA SOCIAL TURMA B  13 ABRIL 2012</a:t>
            </a:r>
            <a:br>
              <a:rPr lang="en-US" sz="2000" dirty="0" smtClean="0"/>
            </a:br>
            <a:r>
              <a:rPr lang="en-US" sz="2000" dirty="0" smtClean="0"/>
              <a:t>“TPC” : CONSTITUIÇ</a:t>
            </a:r>
            <a:r>
              <a:rPr lang="en-US" sz="2000" dirty="0" smtClean="0"/>
              <a:t>ÃO DO ARGBUTSUIGAL</a:t>
            </a: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00200"/>
          <a:ext cx="6096000" cy="3114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CONTRIBUIÇÃO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ARGENTINA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CULTURA DE</a:t>
                      </a:r>
                      <a:r>
                        <a:rPr lang="en-US" baseline="0" dirty="0" smtClean="0"/>
                        <a:t> ‘SURVIVOR’: o </a:t>
                      </a:r>
                      <a:r>
                        <a:rPr lang="en-US" baseline="0" dirty="0" err="1" smtClean="0"/>
                        <a:t>pior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já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passou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interessa</a:t>
                      </a:r>
                      <a:r>
                        <a:rPr lang="en-US" baseline="0" dirty="0" smtClean="0"/>
                        <a:t> o </a:t>
                      </a:r>
                      <a:r>
                        <a:rPr lang="en-US" baseline="0" dirty="0" err="1" smtClean="0"/>
                        <a:t>futuro</a:t>
                      </a:r>
                      <a:r>
                        <a:rPr lang="en-US" baseline="0" dirty="0" smtClean="0"/>
                        <a:t> (+)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CAPITAL</a:t>
                      </a:r>
                      <a:r>
                        <a:rPr lang="en-US" baseline="0" dirty="0" smtClean="0"/>
                        <a:t> SOCIAL INFORMAL/EUDAIMONIA </a:t>
                      </a:r>
                      <a:r>
                        <a:rPr lang="en-US" baseline="0" dirty="0" err="1" smtClean="0"/>
                        <a:t>muito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elevado</a:t>
                      </a:r>
                      <a:r>
                        <a:rPr lang="en-US" baseline="0" dirty="0" smtClean="0"/>
                        <a:t> (+)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VIDA</a:t>
                      </a:r>
                      <a:r>
                        <a:rPr lang="en-US" baseline="0" dirty="0" smtClean="0"/>
                        <a:t> PESSOAL MUITO MAIS VALORIZADA DO QUE A COLECTIVA (-)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4719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smtClean="0"/>
              <a:t>5ª AULA PSICOLOGIA SOCIAL TURMA B  13 ABRIL 2012</a:t>
            </a:r>
            <a:br>
              <a:rPr lang="en-US" sz="1800" dirty="0" smtClean="0"/>
            </a:br>
            <a:r>
              <a:rPr lang="en-US" sz="1800" dirty="0" smtClean="0"/>
              <a:t>LABORATORIO EXPERIENCIAL 10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989654" y="2243386"/>
            <a:ext cx="549258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LABORATORIO EXPERIENCIAL # 10 (?): </a:t>
            </a:r>
            <a:r>
              <a:rPr lang="en-US" dirty="0" err="1" smtClean="0"/>
              <a:t>Baseado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Rohrig</a:t>
            </a:r>
            <a:r>
              <a:rPr lang="en-US" dirty="0" smtClean="0"/>
              <a:t> e Clark (2004)</a:t>
            </a:r>
          </a:p>
          <a:p>
            <a:endParaRPr lang="en-US" dirty="0"/>
          </a:p>
          <a:p>
            <a:r>
              <a:rPr lang="en-US" dirty="0" smtClean="0"/>
              <a:t>“ARQUIPELAGO DAS COMPETENCIAS EM GRH”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EM GRUPOS DE 2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DESENHAR FOLHA DE A4 ILHAS DAS COMPETENCIAS EM GRH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NOMEAR POSSIVEIS TEMPESTADES/FURAC</a:t>
            </a:r>
            <a:r>
              <a:rPr lang="en-US" dirty="0" smtClean="0"/>
              <a:t>ÕES NAS ILHAS</a:t>
            </a: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COLOCAR NOME NAS ILHAS EM QUE J</a:t>
            </a:r>
            <a:r>
              <a:rPr lang="en-US" dirty="0" smtClean="0"/>
              <a:t>Á POSSUI A COMPETENCIA (com </a:t>
            </a:r>
            <a:r>
              <a:rPr lang="en-US" dirty="0" err="1" smtClean="0"/>
              <a:t>exemplo</a:t>
            </a:r>
            <a:r>
              <a:rPr lang="en-US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APRESENTAR </a:t>
            </a:r>
            <a:r>
              <a:rPr lang="en-US" dirty="0" err="1" smtClean="0"/>
              <a:t>Á</a:t>
            </a:r>
            <a:r>
              <a:rPr lang="en-US" dirty="0" smtClean="0"/>
              <a:t> TURMA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8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smtClean="0"/>
              <a:t>5ª AULA PSICOLOGIA SOCIAL TURMA B  13 ABRIL 2012</a:t>
            </a:r>
            <a:br>
              <a:rPr lang="en-US" sz="1800" dirty="0" smtClean="0"/>
            </a:br>
            <a:r>
              <a:rPr lang="en-US" sz="1800" dirty="0" smtClean="0"/>
              <a:t>“TPC” PARA ESTA SEMANA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2193734" y="2391846"/>
            <a:ext cx="494827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ALTERNATIVA 1: BEM, PRODUTO OU SERVIÇO POSITIVO – </a:t>
            </a:r>
            <a:r>
              <a:rPr lang="en-US" sz="2800" dirty="0" smtClean="0"/>
              <a:t>ASSOCIADO </a:t>
            </a:r>
            <a:r>
              <a:rPr lang="en-US" sz="2800" dirty="0" err="1" smtClean="0"/>
              <a:t>À</a:t>
            </a:r>
            <a:r>
              <a:rPr lang="en-US" sz="2800" dirty="0" smtClean="0"/>
              <a:t> GRH</a:t>
            </a:r>
          </a:p>
          <a:p>
            <a:endParaRPr lang="en-US" sz="2800" dirty="0"/>
          </a:p>
          <a:p>
            <a:r>
              <a:rPr lang="en-US" dirty="0" smtClean="0"/>
              <a:t>ALTERNATIVA 2: VIDEO YOU TUBE – </a:t>
            </a:r>
            <a:r>
              <a:rPr lang="en-US" sz="2800" dirty="0" smtClean="0"/>
              <a:t>ASSOCIADO </a:t>
            </a:r>
            <a:r>
              <a:rPr lang="en-US" sz="2800" dirty="0" err="1" smtClean="0"/>
              <a:t>À</a:t>
            </a:r>
            <a:r>
              <a:rPr lang="en-US" sz="2800" dirty="0" smtClean="0"/>
              <a:t> PSICOLOGIA SOCIAL</a:t>
            </a:r>
          </a:p>
          <a:p>
            <a:endParaRPr lang="en-US" sz="2800" dirty="0"/>
          </a:p>
          <a:p>
            <a:r>
              <a:rPr lang="en-US" dirty="0" smtClean="0"/>
              <a:t>ALTERNATIVA 3: ‘NEOLOGISMO’ = PALAVRA INVENTADA </a:t>
            </a:r>
            <a:r>
              <a:rPr lang="en-US" sz="2800" dirty="0" smtClean="0"/>
              <a:t>ASSOCIADO </a:t>
            </a:r>
            <a:r>
              <a:rPr lang="en-US" sz="2800" dirty="0" err="1" smtClean="0"/>
              <a:t>À</a:t>
            </a:r>
            <a:r>
              <a:rPr lang="en-US" sz="2800" dirty="0" smtClean="0"/>
              <a:t> GRH OU PSICOLOGIA SOCIAL </a:t>
            </a:r>
            <a:r>
              <a:rPr lang="en-US" dirty="0" smtClean="0"/>
              <a:t>(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duvida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neologismo</a:t>
            </a:r>
            <a:r>
              <a:rPr lang="en-US" dirty="0" smtClean="0"/>
              <a:t> </a:t>
            </a:r>
            <a:r>
              <a:rPr lang="en-US" dirty="0" err="1" smtClean="0"/>
              <a:t>consultar</a:t>
            </a:r>
            <a:r>
              <a:rPr lang="en-US" dirty="0" smtClean="0"/>
              <a:t> </a:t>
            </a:r>
            <a:r>
              <a:rPr lang="en-US" dirty="0" err="1" smtClean="0"/>
              <a:t>livro</a:t>
            </a:r>
            <a:r>
              <a:rPr lang="en-US" dirty="0" smtClean="0"/>
              <a:t> de Mia </a:t>
            </a:r>
            <a:r>
              <a:rPr lang="en-US" dirty="0" err="1" smtClean="0"/>
              <a:t>Couto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7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600" dirty="0" smtClean="0"/>
              <a:t>5ª AULA PSICOLOGIA SOCIAL TURMA B  13 ABRIL 2012</a:t>
            </a:r>
            <a:br>
              <a:rPr lang="en-US" sz="1600" dirty="0" smtClean="0"/>
            </a:br>
            <a:r>
              <a:rPr lang="en-US" sz="1600" dirty="0" smtClean="0"/>
              <a:t>“TPC” : CONSTITUIÇÃO DO ARGBUTSUIGAL</a:t>
            </a:r>
            <a:endParaRPr lang="en-US" sz="1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600200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PAIS: BUTÃO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CONTRIBUIÇÃO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DESENVOLVIMENTO ECONOMICO CRITERIOSO (+)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RESPEITO PELAS TRADIÇÕES (+)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 EXPERIENCIA DE DEMOCRACIA (-)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12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smtClean="0"/>
              <a:t>5ª AULA PSICOLOGIA SOCIAL TURMA B  13 ABRIL 2012</a:t>
            </a:r>
            <a:br>
              <a:rPr lang="en-US" sz="1800" dirty="0" smtClean="0"/>
            </a:br>
            <a:r>
              <a:rPr lang="en-US" sz="1800" dirty="0" smtClean="0"/>
              <a:t>“TPC” : CONSTITUIÇÃO DO ARGBUTSUIGAL</a:t>
            </a:r>
            <a:endParaRPr lang="en-US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600200"/>
          <a:ext cx="6096000" cy="2026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PAIS: SUIÇA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CONTRIBUIÇÃO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FEDERALISMO, REFERENDOS, DEMOCRACIA DIRECTA (+)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ESTABILIDADE(+)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ISOLAMENTO (-)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1555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smtClean="0"/>
              <a:t>5ª AULA PSICOLOGIA SOCIAL TURMA B  13 ABRIL 2012</a:t>
            </a:r>
            <a:br>
              <a:rPr lang="en-US" sz="1800" dirty="0" smtClean="0"/>
            </a:br>
            <a:r>
              <a:rPr lang="en-US" sz="1800" dirty="0" smtClean="0"/>
              <a:t>“TPC” : CONSTITUIÇÃO DO ARGBUTSUIGAL5ª AULA PSICOLOGIA SOCIAL TURMA B  13 ABRIL 2012</a:t>
            </a:r>
            <a:br>
              <a:rPr lang="en-US" sz="1800" dirty="0" smtClean="0"/>
            </a:br>
            <a:r>
              <a:rPr lang="en-US" sz="1800" dirty="0" smtClean="0"/>
              <a:t>“TPC” : CONSTITUIÇÃO DO ARGBUTSUIGAL</a:t>
            </a:r>
            <a:endParaRPr lang="en-US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600200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PAIS: PORTUGAL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CONTRIBUIÇÃO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SEMPRE EM DIASPORA:</a:t>
                      </a:r>
                      <a:r>
                        <a:rPr lang="en-US" baseline="0" dirty="0" smtClean="0"/>
                        <a:t> me </a:t>
                      </a:r>
                      <a:r>
                        <a:rPr lang="en-US" baseline="0" dirty="0" err="1" smtClean="0"/>
                        <a:t>voy</a:t>
                      </a:r>
                      <a:r>
                        <a:rPr lang="en-US" baseline="0" dirty="0" smtClean="0"/>
                        <a:t>! (+)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HOSPITALIDADE: SER BOM A SER BOM (+)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‘DESIGUALDAD SOCIAL QUEN DA VERGUENZA’ (-)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64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smtClean="0"/>
              <a:t>5ª AULA PSICOLOGIA SOCIAL TURMA B  13 ABRIL 2012</a:t>
            </a:r>
            <a:br>
              <a:rPr lang="en-US" sz="1800" dirty="0" smtClean="0"/>
            </a:br>
            <a:r>
              <a:rPr lang="en-US" sz="1800" dirty="0" smtClean="0"/>
              <a:t>“TPC” : CONSTITUIÇÃO DO ARGBUTSUIGAL</a:t>
            </a:r>
            <a:endParaRPr lang="en-US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600200"/>
          <a:ext cx="6096000" cy="5039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27867"/>
                <a:gridCol w="32681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CONSTITUIÇÃO             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“ARGBUTSUIGAL"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 </a:t>
                      </a:r>
                      <a:r>
                        <a:rPr lang="en-US" dirty="0" err="1" smtClean="0"/>
                        <a:t>Valorização</a:t>
                      </a:r>
                      <a:r>
                        <a:rPr lang="en-US" dirty="0" smtClean="0"/>
                        <a:t> da </a:t>
                      </a:r>
                      <a:r>
                        <a:rPr lang="en-US" dirty="0" err="1" smtClean="0"/>
                        <a:t>cultura</a:t>
                      </a:r>
                      <a:r>
                        <a:rPr lang="en-US" dirty="0" smtClean="0"/>
                        <a:t> da </a:t>
                      </a:r>
                      <a:r>
                        <a:rPr lang="en-US" dirty="0" err="1" smtClean="0"/>
                        <a:t>sobrevivencia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Como?</a:t>
                      </a:r>
                      <a:r>
                        <a:rPr lang="en-US" baseline="0" dirty="0" smtClean="0"/>
                        <a:t> 2 </a:t>
                      </a:r>
                      <a:r>
                        <a:rPr lang="en-US" baseline="0" dirty="0" err="1" smtClean="0"/>
                        <a:t>ideias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2. Grande capital social informal e </a:t>
                      </a:r>
                      <a:r>
                        <a:rPr lang="en-US" dirty="0" err="1" smtClean="0"/>
                        <a:t>eudaimonia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Como? 2 </a:t>
                      </a:r>
                      <a:r>
                        <a:rPr lang="en-US" dirty="0" err="1" smtClean="0"/>
                        <a:t>ideias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3.Organizar a </a:t>
                      </a:r>
                      <a:r>
                        <a:rPr lang="en-US" dirty="0" err="1" smtClean="0"/>
                        <a:t>politica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interna</a:t>
                      </a:r>
                      <a:r>
                        <a:rPr lang="en-US" dirty="0" smtClean="0"/>
                        <a:t> com base </a:t>
                      </a:r>
                      <a:r>
                        <a:rPr lang="en-US" dirty="0" err="1" smtClean="0"/>
                        <a:t>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democracia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directa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referendo</a:t>
                      </a:r>
                      <a:r>
                        <a:rPr lang="en-US" baseline="0" dirty="0" smtClean="0"/>
                        <a:t> e </a:t>
                      </a:r>
                      <a:r>
                        <a:rPr lang="en-US" baseline="0" dirty="0" err="1" smtClean="0"/>
                        <a:t>federalismo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Como? 2 </a:t>
                      </a:r>
                      <a:r>
                        <a:rPr lang="en-US" dirty="0" err="1" smtClean="0"/>
                        <a:t>ideias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4. </a:t>
                      </a:r>
                      <a:r>
                        <a:rPr lang="en-US" dirty="0" err="1" smtClean="0"/>
                        <a:t>Respeito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pelas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tradições</a:t>
                      </a:r>
                      <a:r>
                        <a:rPr lang="en-US" baseline="0" dirty="0" smtClean="0"/>
                        <a:t> e </a:t>
                      </a:r>
                      <a:r>
                        <a:rPr lang="en-US" baseline="0" dirty="0" err="1" smtClean="0"/>
                        <a:t>historia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Como? 2 </a:t>
                      </a:r>
                      <a:r>
                        <a:rPr lang="en-US" dirty="0" err="1" smtClean="0"/>
                        <a:t>ideias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 </a:t>
                      </a:r>
                      <a:r>
                        <a:rPr lang="en-US" dirty="0" err="1" smtClean="0"/>
                        <a:t>Desenvolvimento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economico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muito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criterioso</a:t>
                      </a:r>
                      <a:r>
                        <a:rPr lang="en-US" dirty="0" smtClean="0"/>
                        <a:t> (green economy?).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Como? 2 </a:t>
                      </a:r>
                      <a:r>
                        <a:rPr lang="en-US" dirty="0" err="1" smtClean="0"/>
                        <a:t>ideias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6. </a:t>
                      </a:r>
                      <a:r>
                        <a:rPr lang="en-US" dirty="0" err="1" smtClean="0"/>
                        <a:t>Sempre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diáspora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Como?  2 </a:t>
                      </a:r>
                      <a:r>
                        <a:rPr lang="en-US" dirty="0" err="1" smtClean="0"/>
                        <a:t>ideias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503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dirty="0" smtClean="0"/>
              <a:t>5ª AULA PSICOLOGIA SOCIAL TURMA B  13 ABRIL 2012</a:t>
            </a:r>
            <a:br>
              <a:rPr lang="en-US" sz="2000" dirty="0" smtClean="0"/>
            </a:br>
            <a:r>
              <a:rPr lang="en-US" sz="2000" dirty="0" smtClean="0"/>
              <a:t>“TPC” : </a:t>
            </a:r>
            <a:r>
              <a:rPr lang="en-US" sz="2000" dirty="0" smtClean="0"/>
              <a:t>(MAIS) FEED BACK SOBRE ‘TPCS’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565674"/>
              </p:ext>
            </p:extLst>
          </p:nvPr>
        </p:nvGraphicFramePr>
        <p:xfrm>
          <a:off x="1524000" y="1397000"/>
          <a:ext cx="6096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BENS PRODUTOS E SERVIÇOS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POSITIVOS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ADANILZA QUARESMA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Novas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oportunidades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ANABELA</a:t>
                      </a:r>
                      <a:r>
                        <a:rPr lang="en-US" baseline="0" dirty="0" smtClean="0"/>
                        <a:t> SANTOS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</a:t>
                      </a:r>
                      <a:r>
                        <a:rPr lang="en-US" dirty="0" err="1" smtClean="0"/>
                        <a:t>rosa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simbolo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ANA</a:t>
                      </a:r>
                      <a:r>
                        <a:rPr lang="en-US" baseline="0" dirty="0" smtClean="0"/>
                        <a:t> FILIPA PALMA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Fotografias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CATIA VIEIRA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 </a:t>
                      </a:r>
                      <a:r>
                        <a:rPr lang="en-US" dirty="0" err="1" smtClean="0"/>
                        <a:t>automovel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CLAUDIA PEREIRA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Perfume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DANIELA SEABRA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‘A </a:t>
                      </a:r>
                      <a:r>
                        <a:rPr lang="en-US" dirty="0" err="1" smtClean="0"/>
                        <a:t>Lua</a:t>
                      </a:r>
                      <a:r>
                        <a:rPr lang="en-US" baseline="0" dirty="0" smtClean="0"/>
                        <a:t> de Joana’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JORGE FEIO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Modelismo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cfr</a:t>
                      </a:r>
                      <a:r>
                        <a:rPr lang="en-US" dirty="0" smtClean="0"/>
                        <a:t>. Obs. final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47025"/>
              </p:ext>
            </p:extLst>
          </p:nvPr>
        </p:nvGraphicFramePr>
        <p:xfrm>
          <a:off x="1524000" y="1397000"/>
          <a:ext cx="6096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BENS PRODUTOS E SERVIÇOS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POSITIVOS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LILIANA RAMOS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 </a:t>
                      </a:r>
                      <a:r>
                        <a:rPr lang="en-US" dirty="0" err="1" smtClean="0"/>
                        <a:t>lazer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MARGARIDA NEUPARTH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Alimento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MONICA SOUSA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Telemovel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ROBERTO PARREIRINHA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Bola de </a:t>
                      </a:r>
                      <a:r>
                        <a:rPr lang="en-US" dirty="0" err="1" smtClean="0"/>
                        <a:t>futebol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SHENIZ</a:t>
                      </a:r>
                      <a:r>
                        <a:rPr lang="en-US" baseline="0" dirty="0" smtClean="0"/>
                        <a:t> RAUJI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 </a:t>
                      </a:r>
                      <a:r>
                        <a:rPr lang="en-US" dirty="0" err="1" smtClean="0"/>
                        <a:t>Isl</a:t>
                      </a:r>
                      <a:r>
                        <a:rPr lang="en-US" dirty="0" err="1" smtClean="0"/>
                        <a:t>ão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OLESYA</a:t>
                      </a:r>
                      <a:r>
                        <a:rPr lang="en-US" baseline="0" dirty="0" smtClean="0"/>
                        <a:t> OVCHINNIKOVA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Piano, pianoforte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969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smtClean="0"/>
              <a:t>5ª AULA PSICOLOGIA SOCIAL TURMA B  13 ABRIL 2012</a:t>
            </a:r>
            <a:br>
              <a:rPr lang="en-US" sz="1800" dirty="0" smtClean="0"/>
            </a:br>
            <a:r>
              <a:rPr lang="en-US" sz="1800" dirty="0" smtClean="0"/>
              <a:t>“TPC” : (MAIS) FEED BACK SOBRE ‘TPCS’</a:t>
            </a:r>
            <a:endParaRPr lang="en-US" sz="1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492372"/>
              </p:ext>
            </p:extLst>
          </p:nvPr>
        </p:nvGraphicFramePr>
        <p:xfrm>
          <a:off x="1524000" y="1397000"/>
          <a:ext cx="60960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VIDEOS</a:t>
                      </a:r>
                      <a:r>
                        <a:rPr lang="en-US" baseline="0" dirty="0" smtClean="0"/>
                        <a:t> YOU TUBE com </a:t>
                      </a:r>
                      <a:r>
                        <a:rPr lang="en-US" baseline="0" dirty="0" err="1" smtClean="0"/>
                        <a:t>referencia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PSICOLOGIA SOCIAL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DAVID CAROLINO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Motivaç</a:t>
                      </a:r>
                      <a:r>
                        <a:rPr lang="en-US" dirty="0" err="1" smtClean="0"/>
                        <a:t>ão</a:t>
                      </a:r>
                      <a:r>
                        <a:rPr lang="en-US" dirty="0" smtClean="0"/>
                        <a:t> (site?)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GABRIELA</a:t>
                      </a:r>
                      <a:r>
                        <a:rPr lang="en-US" baseline="0" dirty="0" smtClean="0"/>
                        <a:t> DANIEL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Anuncios</a:t>
                      </a:r>
                      <a:r>
                        <a:rPr lang="en-US" dirty="0" smtClean="0"/>
                        <a:t> TV (site?)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LISANDRA LOPES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Consumo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desenfreado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oniomania</a:t>
                      </a:r>
                      <a:r>
                        <a:rPr lang="en-US" dirty="0" smtClean="0"/>
                        <a:t>) Com ref. site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LORENA PINTO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Consumo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equilibrado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MARIANA MARTINS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Varios</a:t>
                      </a:r>
                      <a:r>
                        <a:rPr lang="en-US" dirty="0" smtClean="0"/>
                        <a:t> videos</a:t>
                      </a:r>
                      <a:r>
                        <a:rPr lang="en-US" baseline="0" dirty="0" smtClean="0"/>
                        <a:t> (sites?)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REBECA</a:t>
                      </a:r>
                      <a:r>
                        <a:rPr lang="en-US" baseline="0" dirty="0" smtClean="0"/>
                        <a:t> PEREIRA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Psicologia</a:t>
                      </a:r>
                      <a:r>
                        <a:rPr lang="en-US" baseline="0" dirty="0" smtClean="0"/>
                        <a:t>social.mp4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SORAIA CARVALHO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Justiça</a:t>
                      </a:r>
                      <a:r>
                        <a:rPr lang="en-US" dirty="0" smtClean="0"/>
                        <a:t> social</a:t>
                      </a:r>
                      <a:r>
                        <a:rPr lang="en-US" baseline="0" dirty="0" smtClean="0"/>
                        <a:t>; Com ref. site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6821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smtClean="0"/>
              <a:t>5ª AULA PSICOLOGIA SOCIAL TURMA B  13 ABRIL 2012</a:t>
            </a:r>
            <a:br>
              <a:rPr lang="en-US" sz="1800" dirty="0" smtClean="0"/>
            </a:br>
            <a:r>
              <a:rPr lang="en-US" sz="1800" dirty="0" smtClean="0"/>
              <a:t>“TPC” : (MAIS) FEED BACK SOBRE ‘TPCS’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259030"/>
              </p:ext>
            </p:extLst>
          </p:nvPr>
        </p:nvGraphicFramePr>
        <p:xfrm>
          <a:off x="1524000" y="1896980"/>
          <a:ext cx="60960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70844">
                <a:tc>
                  <a:txBody>
                    <a:bodyPr/>
                    <a:lstStyle/>
                    <a:p>
                      <a:r>
                        <a:rPr lang="en-US" dirty="0" smtClean="0"/>
                        <a:t>LABORATORIOS EXPERIENCIAIS  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PUZZLE DA PSICOLOGIA SOCIAL</a:t>
                      </a:r>
                      <a:endParaRPr lang="en-US" dirty="0"/>
                    </a:p>
                  </a:txBody>
                  <a:tcPr/>
                </a:tc>
              </a:tr>
              <a:tr h="270844">
                <a:tc>
                  <a:txBody>
                    <a:bodyPr/>
                    <a:lstStyle/>
                    <a:p>
                      <a:r>
                        <a:rPr lang="en-US" dirty="0" smtClean="0"/>
                        <a:t>OLISY SANTOS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Dialogo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Madalena</a:t>
                      </a:r>
                      <a:r>
                        <a:rPr lang="en-US" baseline="0" dirty="0" smtClean="0"/>
                        <a:t>- </a:t>
                      </a:r>
                      <a:r>
                        <a:rPr lang="en-US" baseline="0" dirty="0" err="1" smtClean="0"/>
                        <a:t>Afonso</a:t>
                      </a:r>
                      <a:r>
                        <a:rPr lang="en-US" baseline="0" dirty="0" smtClean="0"/>
                        <a:t> (c/ </a:t>
                      </a:r>
                      <a:r>
                        <a:rPr lang="en-US" baseline="0" dirty="0" err="1" smtClean="0"/>
                        <a:t>citaç</a:t>
                      </a:r>
                      <a:r>
                        <a:rPr lang="en-US" baseline="0" dirty="0" err="1" smtClean="0"/>
                        <a:t>ão</a:t>
                      </a:r>
                      <a:r>
                        <a:rPr lang="en-US" baseline="0" dirty="0" smtClean="0"/>
                        <a:t> Gandhi </a:t>
                      </a:r>
                      <a:r>
                        <a:rPr lang="en-US" baseline="0" dirty="0" err="1" smtClean="0"/>
                        <a:t>excelente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270844">
                <a:tc>
                  <a:txBody>
                    <a:bodyPr/>
                    <a:lstStyle/>
                    <a:p>
                      <a:r>
                        <a:rPr lang="en-US" dirty="0" smtClean="0"/>
                        <a:t>MARIA</a:t>
                      </a:r>
                      <a:r>
                        <a:rPr lang="en-US" baseline="0" dirty="0" smtClean="0"/>
                        <a:t> F. BLANC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Conflito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aldeia</a:t>
                      </a:r>
                      <a:r>
                        <a:rPr lang="en-US" dirty="0" smtClean="0"/>
                        <a:t> do Haiti</a:t>
                      </a:r>
                      <a:endParaRPr lang="en-US" dirty="0"/>
                    </a:p>
                  </a:txBody>
                  <a:tcPr/>
                </a:tc>
              </a:tr>
              <a:tr h="270844">
                <a:tc>
                  <a:txBody>
                    <a:bodyPr/>
                    <a:lstStyle/>
                    <a:p>
                      <a:r>
                        <a:rPr lang="en-US" dirty="0" smtClean="0"/>
                        <a:t>MARIANE SOUZA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Preenchimento</a:t>
                      </a:r>
                      <a:r>
                        <a:rPr lang="en-US" dirty="0" smtClean="0"/>
                        <a:t> Puzzle da </a:t>
                      </a:r>
                      <a:r>
                        <a:rPr lang="en-US" dirty="0" err="1" smtClean="0"/>
                        <a:t>Psicologia</a:t>
                      </a:r>
                      <a:r>
                        <a:rPr lang="en-US" dirty="0" smtClean="0"/>
                        <a:t> Social</a:t>
                      </a:r>
                      <a:endParaRPr lang="en-US" dirty="0"/>
                    </a:p>
                  </a:txBody>
                  <a:tcPr/>
                </a:tc>
              </a:tr>
              <a:tr h="27084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56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9352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>5ª AULA PSICOLOGIA SOCIAL TURMA B  13 ABRIL 2012</a:t>
            </a:r>
            <a:br>
              <a:rPr lang="en-US" sz="1800" dirty="0" smtClean="0"/>
            </a:br>
            <a:r>
              <a:rPr lang="en-US" sz="1800" dirty="0" smtClean="0"/>
              <a:t>“TPC” : CRITERIOS DE BEST PRACTICES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932295"/>
              </p:ext>
            </p:extLst>
          </p:nvPr>
        </p:nvGraphicFramePr>
        <p:xfrm>
          <a:off x="1524000" y="1972062"/>
          <a:ext cx="6096000" cy="482694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719218"/>
                <a:gridCol w="5376782"/>
              </a:tblGrid>
              <a:tr h="5066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CRITERIOS</a:t>
                      </a:r>
                      <a:r>
                        <a:rPr lang="en-US" baseline="0" dirty="0" smtClean="0"/>
                        <a:t> BEST PRACTICES</a:t>
                      </a:r>
                      <a:endParaRPr lang="en-US" dirty="0"/>
                    </a:p>
                  </a:txBody>
                  <a:tcPr/>
                </a:tc>
              </a:tr>
              <a:tr h="506684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ARTICULAR</a:t>
                      </a:r>
                      <a:r>
                        <a:rPr lang="en-US" baseline="0" dirty="0" smtClean="0"/>
                        <a:t> COM CONCEITOS, AUTORES, INVESTIGAÇ</a:t>
                      </a:r>
                      <a:r>
                        <a:rPr lang="en-US" baseline="0" dirty="0" smtClean="0"/>
                        <a:t>ÕES DA PSICOLOGIA SOCIAL</a:t>
                      </a:r>
                      <a:endParaRPr lang="en-US" dirty="0"/>
                    </a:p>
                  </a:txBody>
                  <a:tcPr/>
                </a:tc>
              </a:tr>
              <a:tr h="506684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INCLUIR ‘CASOS’, EXEMPLOS, ‘EPISODIOS SOCIAIS’</a:t>
                      </a:r>
                      <a:endParaRPr lang="en-US" dirty="0"/>
                    </a:p>
                  </a:txBody>
                  <a:tcPr/>
                </a:tc>
              </a:tr>
              <a:tr h="506684">
                <a:tc>
                  <a:txBody>
                    <a:bodyPr/>
                    <a:lstStyle/>
                    <a:p>
                      <a:r>
                        <a:rPr lang="en-US" dirty="0" smtClean="0"/>
                        <a:t>3.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PARTIR DA EXPERIENCIA PESSOAL</a:t>
                      </a:r>
                      <a:endParaRPr lang="en-US" dirty="0"/>
                    </a:p>
                  </a:txBody>
                  <a:tcPr/>
                </a:tc>
              </a:tr>
              <a:tr h="506684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INCLUIR ‘DADOS’, ESTATISTICAS, OBSERVAÇ</a:t>
                      </a:r>
                      <a:r>
                        <a:rPr lang="en-US" dirty="0" smtClean="0"/>
                        <a:t>ÕES</a:t>
                      </a:r>
                      <a:endParaRPr lang="en-US" dirty="0"/>
                    </a:p>
                  </a:txBody>
                  <a:tcPr/>
                </a:tc>
              </a:tr>
              <a:tr h="506684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ORIGINALIDADE NA ESCOLHA DO TEMA</a:t>
                      </a:r>
                      <a:endParaRPr lang="en-US" dirty="0"/>
                    </a:p>
                  </a:txBody>
                  <a:tcPr/>
                </a:tc>
              </a:tr>
              <a:tr h="506684">
                <a:tc>
                  <a:txBody>
                    <a:bodyPr/>
                    <a:lstStyle/>
                    <a:p>
                      <a:r>
                        <a:rPr lang="en-US" dirty="0" smtClean="0"/>
                        <a:t>6.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SOLUTION HUNTING: SUGEST</a:t>
                      </a:r>
                      <a:r>
                        <a:rPr lang="en-US" dirty="0" smtClean="0"/>
                        <a:t>ÕES DE SOLUÇÃO</a:t>
                      </a:r>
                      <a:endParaRPr lang="en-US" dirty="0"/>
                    </a:p>
                  </a:txBody>
                  <a:tcPr/>
                </a:tc>
              </a:tr>
              <a:tr h="506684">
                <a:tc>
                  <a:txBody>
                    <a:bodyPr/>
                    <a:lstStyle/>
                    <a:p>
                      <a:r>
                        <a:rPr lang="en-US" dirty="0" smtClean="0"/>
                        <a:t>7.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INCLUIR IDEIAS &amp;</a:t>
                      </a:r>
                      <a:r>
                        <a:rPr lang="en-US" baseline="0" dirty="0" smtClean="0"/>
                        <a:t> SUGEST</a:t>
                      </a:r>
                      <a:r>
                        <a:rPr lang="en-US" baseline="0" dirty="0" smtClean="0"/>
                        <a:t>ÕES DE POWER BREAKS E HAPPY ENDINGS</a:t>
                      </a:r>
                      <a:endParaRPr lang="en-US" dirty="0"/>
                    </a:p>
                  </a:txBody>
                  <a:tcPr/>
                </a:tc>
              </a:tr>
              <a:tr h="506684">
                <a:tc>
                  <a:txBody>
                    <a:bodyPr/>
                    <a:lstStyle/>
                    <a:p>
                      <a:r>
                        <a:rPr lang="en-US" dirty="0" smtClean="0"/>
                        <a:t>8.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INCLUIR IDEIAS &amp;</a:t>
                      </a:r>
                      <a:r>
                        <a:rPr lang="en-US" baseline="0" dirty="0" smtClean="0"/>
                        <a:t> SUGEST</a:t>
                      </a:r>
                      <a:r>
                        <a:rPr lang="en-US" baseline="0" dirty="0" smtClean="0"/>
                        <a:t>ÕES DE “””TPCs””””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9888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85</TotalTime>
  <Words>673</Words>
  <Application>Microsoft Macintosh PowerPoint</Application>
  <PresentationFormat>On-screen Show (4:3)</PresentationFormat>
  <Paragraphs>130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Infusion</vt:lpstr>
      <vt:lpstr>5ª AULA PSICOLOGIA SOCIAL TURMA B  13 ABRIL 2012 “TPC” : CONSTITUIÇÃO DO ARGBUTSUIGAL</vt:lpstr>
      <vt:lpstr>5ª AULA PSICOLOGIA SOCIAL TURMA B  13 ABRIL 2012 “TPC” : CONSTITUIÇÃO DO ARGBUTSUIGAL</vt:lpstr>
      <vt:lpstr>5ª AULA PSICOLOGIA SOCIAL TURMA B  13 ABRIL 2012 “TPC” : CONSTITUIÇÃO DO ARGBUTSUIGAL</vt:lpstr>
      <vt:lpstr>5ª AULA PSICOLOGIA SOCIAL TURMA B  13 ABRIL 2012 “TPC” : CONSTITUIÇÃO DO ARGBUTSUIGAL5ª AULA PSICOLOGIA SOCIAL TURMA B  13 ABRIL 2012 “TPC” : CONSTITUIÇÃO DO ARGBUTSUIGAL</vt:lpstr>
      <vt:lpstr>5ª AULA PSICOLOGIA SOCIAL TURMA B  13 ABRIL 2012 “TPC” : CONSTITUIÇÃO DO ARGBUTSUIGAL</vt:lpstr>
      <vt:lpstr>5ª AULA PSICOLOGIA SOCIAL TURMA B  13 ABRIL 2012 “TPC” : (MAIS) FEED BACK SOBRE ‘TPCS’</vt:lpstr>
      <vt:lpstr>5ª AULA PSICOLOGIA SOCIAL TURMA B  13 ABRIL 2012 “TPC” : (MAIS) FEED BACK SOBRE ‘TPCS’</vt:lpstr>
      <vt:lpstr>5ª AULA PSICOLOGIA SOCIAL TURMA B  13 ABRIL 2012 “TPC” : (MAIS) FEED BACK SOBRE ‘TPCS’</vt:lpstr>
      <vt:lpstr>5ª AULA PSICOLOGIA SOCIAL TURMA B  13 ABRIL 2012 “TPC” : CRITERIOS DE BEST PRACTICES</vt:lpstr>
      <vt:lpstr>5ª AULA PSICOLOGIA SOCIAL TURMA B  13 ABRIL 2012 LABORATORIO EXPERIENCIAL 10</vt:lpstr>
      <vt:lpstr>5ª AULA PSICOLOGIA SOCIAL TURMA B  13 ABRIL 2012 “TPC” PARA ESTA SEMANA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5ª AULA PSICOLOGIA SOCIAL TURMA B  13 ABRIL 2012 “TPC” : CONSTITUIÇÃO DO ARGBUTSUIGAL</dc:title>
  <dc:creator>LUIS MIGUEL VICENTE AFONSO NETO</dc:creator>
  <cp:lastModifiedBy>LUIS MIGUEL VICENTE AFONSO NETO</cp:lastModifiedBy>
  <cp:revision>6</cp:revision>
  <dcterms:created xsi:type="dcterms:W3CDTF">2012-04-13T13:18:01Z</dcterms:created>
  <dcterms:modified xsi:type="dcterms:W3CDTF">2012-04-13T14:43:24Z</dcterms:modified>
</cp:coreProperties>
</file>